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71702B-2E2F-4C73-9B0A-352374C7A5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5F2B2D-FF87-4C59-959C-877397A54F9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E63EB9-0DDA-4E3D-9C98-75A2BA49A5D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2024-09-20T17:18:40Z</dcterms:modified>
</cp:coreProperties>
</file>