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D2545-5F62-4D79-9335-9FA7DCF3FF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72819-FD40-41F8-AEE5-671FBD2678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7B5D9-8ABE-4242-9138-8765AB9494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2024-09-19T08:33:22Z</dcterms:modified>
</cp:coreProperties>
</file>