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52EC52-AD99-451D-87BA-3BC23E2BDF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CCF3E-1392-4FA6-8671-98864044A3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F4A1D-D0D1-4792-8AF5-D4FF324203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2024-05-08T21:31:15Z</dcterms:modified>
</cp:coreProperties>
</file>