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B7169-481E-4146-85CD-8D5252015E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F4CCA-462C-41A0-AAE3-37CEEEB95B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 Coronal sections of a standard MRI scan showing regions of significant activation, for the contrast of stories with reversed stories consistent for both groups in the anterior temporal lobe, from y = +26 mm to y = –52 mm. Figures are thresholded at P &lt; 0.05 (corrected).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F5ADD-E439-48F9-9FD3-FA25059709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g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126, Issue 5, May 2003, Pages 1193–1201,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https://doi.org/10.1093/brain/awg104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 Coronal sections of a standard MRI scan showing regions of significant activation, for the contrast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Coronal sections of a standard MRI scan showing regions of significant activation, for the contrast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2024-04-26T07:14:01Z</dcterms:modified>
</cp:coreProperties>
</file>