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A36FE-E5D1-486F-BBCC-26E8850357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4DBDC-0A53-4EF6-9723-A076487A77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uniform distribution over a three-node directed network. The darker the edge, the higher the value of a hypothetical edge-wise covariate with three possible values. The number in each cell gives the probability of observing that configuration.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Political Methodology.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30BEF-D2A6-41D2-8179-F11BBE06E3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ERG distribution over a three-node directed network. The parameters were estimated by MLE on the starred network. The darker the edge, the higher the value of a hypothetical edge-wise covariate with three possible values. The number in each cell gives the probability of observing that configuration.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Political Methodology.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30BEF-D2A6-41D2-8179-F11BBE06E3E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figure has six cells each showing the 108th House cosponsorship network at the same time t. The network is thinned by drawing a link from a legislator that cosponsors at least X% of the legislation sponsored by the receiver. The degree of thinning increases as increases from left to right (15%, 30%, and 50%, respectively). The top row depicts the network and the bottom row shows histograms of the in-degree of legislators (i.e., the in-degree distribution).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Political Methodology.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30BEF-D2A6-41D2-8179-F11BBE06E3E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demonstrating the in-sample predictive performance of the models for MIDs. The area under the ROC curve (AUC) listed in the legend is a common nonparametric measure of predictive fit. The closer the AUC is to one, the closer the model is to perfect classification. LDV indicates that a lagged dependent variable was included in the model specification.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Political Methodology.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30BEF-D2A6-41D2-8179-F11BBE06E3E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an/mpq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an/mpq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an/mpq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an/mpq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19, Issue 1, Winter 2011, Pages 66–86,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uniform distribution over a three-node directed network. The darker the edge, the higher the value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19, Issue 1, Winter 2011, Pages 66–86,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ERG distribution over a three-node directed network. The parameters were estimated by MLE on the starred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19, Issue 1, Winter 2011, Pages 66–86,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This figure has six cells each showing the 108th House cosponsorship network at the same time t. The network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Polit Anal</a:t>
            </a:r>
            <a:r>
              <a:rPr lang="en-US" altLang="en-US" sz="1000">
                <a:solidFill>
                  <a:srgbClr val="333333"/>
                </a:solidFill>
              </a:rPr>
              <a:t>, Volume 19, Issue 1, Winter 2011, Pages 66–86,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https://doi.org/10.1093/pan/mpq037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ROC curves demonstrating the in-sample predictive performance of the models for MIDs. The area under the ROC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7017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The uniform distribution over a three-node directed network. The darker the edge, the higher the value of a ...</vt:lpstr>
      <vt:lpstr>Fig. 2 The ERG distribution over a three-node directed network. The parameters were estimated by MLE on the starred ...</vt:lpstr>
      <vt:lpstr>Fig. 3 This figure has six cells each showing the 108th House cosponsorship network at the same time t. The network ...</vt:lpstr>
      <vt:lpstr>Fig. 4 ROC curves demonstrating the in-sample predictive performance of the models for MIDs. The area under the ROC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2024-04-27T00:10:59Z</dcterms:modified>
</cp:coreProperties>
</file>