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1BA71-19F6-4421-85BE-B5ED6B1755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945EF-2991-4CD6-99A5-91D3C31A8A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Pup mortality after maternal inoculation with guinea pig cytomegalovirus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A5CCE-BDBA-4BC7-8221-F15A6121C6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8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12, 15 December 2003, Pages 1868–1874,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https://doi.org/10.1086/379839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Pup mortality after maternal inoculation with guinea pig cytomegalovirus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Pup mortality after maternal inoculation with guinea pig cytomegalovirus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2024-04-26T08:05:18Z</dcterms:modified>
</cp:coreProperties>
</file>