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DB511-DDF9-4FCD-83AB-5B9438907D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E288AC-D015-41CB-855B-6B10945E2A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Biomass declines in response to increases in night growth temperature for tropical species (red squares and line) but not for boreal (blue circles and line) or temperate (purple triangles and line)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73372-3010-4745-ABBE-0E44BDA5E0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q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30, Issue 6, June 2010, Pages 669–688, </a:t>
            </a:r>
            <a:r>
              <a:rPr lang="en-US" altLang="en-US" sz="1000">
                <a:solidFill>
                  <a:srgbClr val="333333"/>
                </a:solidFill>
                <a:hlinkClick r:id="rId3"/>
              </a:rPr>
              <a:t>https://doi.org/10.1093/treephys/tpq015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Biomass declines in response to increases in night growth temperature for tropical species (red squares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Biomass declines in response to increases in night growth temperature for tropical species (red squares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2024-04-27T04:33:42Z</dcterms:modified>
</cp:coreProperties>
</file>