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FBA56B7-7B78-4295-BBF0-FA004132CA3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6D36A60-D378-4ED7-B2FD-E153608AF48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8.  </a:t>
            </a:r>
            <a:r>
              <a:rPr lang="en-US" altLang="en-US">
                <a:latin typeface="Arial" pitchFamily="34" charset="0"/>
                <a:ea typeface="Arial" pitchFamily="34" charset="0"/>
              </a:rPr>
              <a:t>Comparison of coherence drop-off with inter-electrode distance between raw (a) and rectified (b) LFP signals during the rest condition. (a) Raw LFP data replotted from Figure 3a for each frequency range. (b) For each frequency band, the corresponding coherence of the rectified signals is shown for two time-scales. Each color represents a particular pass band, the inter-electrode coherence of which is shown as a function of distance. This method allows one, for example, to estimate the degree of covarying fluctuations of power within a given frequency band over long time-scales. Note that, in contrast to the raw data shown in (a), the very slow BLP data in left half of (b) does not fall off quickly as a function of cortical distance. This is particularly true for the low and mid γ-range activity.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D4F5BA2-0244-427E-89C0-1D1A10F2E04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4.42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4, April 2003, Pages 422–433, </a:t>
            </a:r>
            <a:r>
              <a:rPr lang="en-US" altLang="en-US" sz="1000">
                <a:solidFill>
                  <a:srgbClr val="333333"/>
                </a:solidFill>
                <a:hlinkClick r:id="rId3"/>
              </a:rPr>
              <a:t>https://doi.org/10.1093/cercor/13.4.422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8.  </a:t>
            </a:r>
            <a:r>
              <a:rPr lang="en-US" altLang="en-US" b="0"/>
              <a:t>Comparison of coherence drop-off with inter-electrode distance between raw (a) and rectified (b) LFP signals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8.  Comparison of coherence drop-off with inter-electrode distance between raw (a) and rectified (b) LFP signals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2024-04-26T12:21:04Z</dcterms:modified>
</cp:coreProperties>
</file>