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2050C-8814-4612-9AF9-E4A6F32502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DE483-30AD-43C6-A286-1953A0AA8F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EDEAB-78FF-48C6-9AB1-62396081C1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2024-04-26T13:05:59Z</dcterms:modified>
</cp:coreProperties>
</file>