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858DA7-3310-46F3-91BF-F18411EEDB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06678D-8B79-413D-83A0-5461489313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Chromatin structure of a nucleosome adjacent to the E silencer at HMRain vivo. (A) Primer extension analysis of DNase I cutting sites in the first nucleosome of the HMR domain adjacent to the E silencer. Features of chromatin structure previously determined by analysis of MNase cutting sites (19) are shown to the left of the autoradiogram. Ellipses mark inferred positions of nucleosomes. Open rectangles indicate linkers. The filled box marks the location of the E silencer. Lane 1, DNA from α-cells containing pSUN-1 grown for 6 h in dextrose where the DNase I gene is repressed. Lane 2, DNA from α-cells containing pSUN-1 grown for 6 h in galactose where the DNase I gene is expressed. Lanes 3–5, DNA from α-cell nuclei isolated from wild-type cells and digested with three concentrations of DNase I in vitro. Lane 6, protein-free DNA digested with DNase I in vitro. (B) Densitometric scans of data for nucleosome R12 in lanes 6 (DNA), 2 (In vivo) and 3 (Nuclei) of (A). Features of chromatin structure previously determined by analysis of MNase cutting sites are shown below the scans. The linker to the right is adjacent to the E silencer.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74AB6B-ED9C-447E-B7E1-7947D720EB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9.9.19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29, Issue 9, 1 May 2001, Pages 1943–1950, </a:t>
            </a:r>
            <a:r>
              <a:rPr lang="en-US" altLang="en-US" sz="1000">
                <a:solidFill>
                  <a:srgbClr val="333333"/>
                </a:solidFill>
                <a:hlinkClick r:id="rId3"/>
              </a:rPr>
              <a:t>https://doi.org/10.1093/nar/29.9.1943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Chromatin structure of a nucleosome adjacent to the E silencer at HMRain vivo. (A) Primer extension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Chromatin structure of a nucleosome adjacent to the E silencer at HMRain vivo. (A) Primer extension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2024-04-26T17:56:17Z</dcterms:modified>
</cp:coreProperties>
</file>