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F0BB09-889D-4034-8B37-B78D3161BE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6A9579-D2E3-4F8E-BCE1-43CDB44748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Proposed algorithm for functional evaluation in exercise prescription after cardiac surgery, i.e. coronary artery bypass graft (CABG), valve repair interventions. The following general criteria should be considered in planning exercise testing modality for exercise prescription: Safety; Co-morbidities: haemoglobin concentration (HB) values; muscular-skletal discomfort, healing issues at the incision sites; Associated factors: deconditioning due to prolonged hospitalization, sedentary habits, orthopedic limitations, occupational and recreational needs. #Incomplete revascularization in case of CABG (see also legend to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9B194D-F044-49FE-9CEE-F2565ACDA9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2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16, August 2010, Pages 1967–1974, </a:t>
            </a:r>
            <a:r>
              <a:rPr lang="en-US" altLang="en-US" sz="1000">
                <a:solidFill>
                  <a:srgbClr val="333333"/>
                </a:solidFill>
                <a:hlinkClick r:id="rId3"/>
              </a:rPr>
              <a:t>https://doi.org/10.1093/eurheartj/ehq236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Proposed algorithm for functional evaluation in exercise prescription after cardiac surgery, i.e. coronary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Proposed algorithm for functional evaluation in exercise prescription after cardiac surgery, i.e. coronary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2024-04-26T11:30:34Z</dcterms:modified>
</cp:coreProperties>
</file>