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8F1F06-44BC-4E58-B608-D831DA8DE9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152CA2-827A-433C-B87A-FC6AF5EF36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Dendrite gallery of human temporal cortex neurons. Representation of 91 3D reconstructed apical and basal dendrites of human temporal cortex (Brodmann area 21) arranged along somatic depth with respect to pial surface. Capitals (T, C, M) indicate that tissue was obtained from patients with subcortical tumor, cavarnoma, or meningitis. First row indicates depth in µm. Apical dendrite in blue, basal dendrite in red. Neurons not labeled originate from patients with mesiotemporal sclerosis (MTS).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92739E-DD36-441B-A8C4-A164E6E67E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4839–4853, </a:t>
            </a:r>
            <a:r>
              <a:rPr lang="en-US" altLang="en-US" sz="1000">
                <a:solidFill>
                  <a:srgbClr val="333333"/>
                </a:solidFill>
                <a:hlinkClick r:id="rId3"/>
              </a:rPr>
              <a:t>https://doi.org/10.1093/cercor/bhv188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Dendrite gallery of human temporal cortex neurons. Representation of 91 3D reconstructed apical and basal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Dendrite gallery of human temporal cortex neurons. Representation of 91 3D reconstructed apical and basal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2024-04-26T02:58:50Z</dcterms:modified>
</cp:coreProperties>
</file>