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D4D1EC-B874-4569-AFD9-014E0D2CA2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862C17-9A8E-4324-A9C0-93AE3818A56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54FA58-5BBB-4CAD-B816-D3FAC04F21D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2024-04-26T06:38:04Z</dcterms:modified>
</cp:coreProperties>
</file>