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19938-3CEE-4505-813B-D750B442BA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B58D8-6E90-4261-B695-4EE87F5D98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the successive application of NMDA, kainate and muscimol on [Ca2+]i in a tangentially migrating cell in the IZ. (A) Fourteen image confocal projection of a Fluo-3 loaded slice (total z = 25 μm) in greyscale. (B) Grey colour image of a DiI labelled cell in the IZ. The arrows point to the soma and the leading and tailing processes, and correspond to the arrows in panel (A). (C) Time-course changes in Fluo-3 fluorescence of the DiI labelled cell in response to NMDA, kainate and muscimol bath-applied during the time indicated by the bars. Calibration applies to the three records. Scale bars: 80 μm in (A) and 20 μm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45307-3B40-4BA4-BD89-C153572E78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8.8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8, August 2002, Pages 831–839,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https://doi.org/10.1093/cercor/12.8.831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Effects of the successive application of NMDA, kainate and muscimol on [Ca</a:t>
            </a:r>
            <a:r>
              <a:rPr lang="en-US" altLang="en-US" b="0" baseline="30000"/>
              <a:t>2+</a:t>
            </a:r>
            <a:r>
              <a:rPr lang="en-US" altLang="en-US" b="0"/>
              <a:t>]</a:t>
            </a:r>
            <a:r>
              <a:rPr lang="en-US" altLang="en-US" b="0" baseline="-25000"/>
              <a:t>i</a:t>
            </a:r>
            <a:r>
              <a:rPr lang="en-US" altLang="en-US" b="0"/>
              <a:t>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Effects of the successive application of NMDA, kainate and muscimol on [Ca2+]i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2024-05-08T18:45:05Z</dcterms:modified>
</cp:coreProperties>
</file>