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B3BC64-D89B-44EA-A33E-6FEA0F4A78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D3E7FA-1330-4387-A777-C23BDB744A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Average number of functional connections with local (short-range FCD) and distal (long-range FCD) voxels for different VOIs showing significant lateralization in SPM analyses (Table 2). Measures include VOIs in the right hemisphere and their homologous VOIs in the left hemisphere. For all regions except inferior orbital frontal (short-range; not significant, NS), statistical significance for left–right differences in short- and long-range FCD: P  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328E0C-EDCA-4F75-9115-B1D206C732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1455–1462, </a:t>
            </a:r>
            <a:r>
              <a:rPr lang="en-US" altLang="en-US" sz="1000">
                <a:solidFill>
                  <a:srgbClr val="333333"/>
                </a:solidFill>
                <a:hlinkClick r:id="rId3"/>
              </a:rPr>
              <a:t>https://doi.org/10.1093/cercor/bhr230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Average number of functional connections with local (short-range FCD) and distal (long-range FCD) voxels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Average number of functional connections with local (short-range FCD) and distal (long-range FCD) voxels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2024-04-26T19:48:58Z</dcterms:modified>
</cp:coreProperties>
</file>