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tags" Target="tags/tag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FAD0E18-7256-4F6E-880E-6C578F09CA7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54833EB-3D62-4CB4-A84D-972B1DAB591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Effect sizes and their 95% confidence intervals (95% CIs) for significant correlations between CogState tasks and the comparator neuropsychological tests. Where 95% CIs do not overlap effect sizes are significantly different. Open diamonds joined by a solid line indicate effect sizes for Detect task; filled circles joined by a dotted line indicate effect sizes for Ident task; Open triangles joined by a solid line indicate effect sizes for One-Back task; Filled squares joined by a dotted line indicate effect sizes for Learn task.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 on behalf of the National Academy of Neuropsychology. All rights reserved. For permissions, please e-mail: journals.permissions@oxfordjournals.org.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5B151CB-1474-47F9-B9DA-07F316F5A84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Effect sizes and their 95% confidence intervals for the magnitude of cognitive impairment on the CogState outcome measures for mild traumatic brain injury (mTBI), schizophrenia (schiz), and the AIDS dementia complex (ADC). GPB = grooved pegboard; -D = dominant hand; -ND = non-dominant hand; TMT-A/B = Trail Making Test parts A and B; SDMT = Symbol Digit Modalities Test; Span = WMS III spatial span task; BVMT = Brief Visual Memory Test; RCFT-R = Rey Complex Figure Test-Delayed Recall.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 on behalf of the National Academy of Neuropsychology. All rights reserved. For permissions, please e-mail: journals.permissions@oxfordjournals.org.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5B151CB-1474-47F9-B9DA-07F316F5A84C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rclin/acp010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arclin/acp010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Arch Clin Neuropsychol</a:t>
            </a:r>
            <a:r>
              <a:rPr lang="en-US" altLang="en-US" sz="1000">
                <a:solidFill>
                  <a:srgbClr val="333333"/>
                </a:solidFill>
              </a:rPr>
              <a:t>, Volume 24, Issue 2, March 2009, Pages 165–178,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https://doi.org/10.1093/arclin/acp010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1. </a:t>
            </a:r>
            <a:r>
              <a:rPr lang="en-US" altLang="en-US" b="0"/>
              <a:t>Effect sizes and their 95% confidence intervals (95% CIs) for significant correlations between CogState tasks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3375779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Arch Clin Neuropsychol</a:t>
            </a:r>
            <a:r>
              <a:rPr lang="en-US" altLang="en-US" sz="1000">
                <a:solidFill>
                  <a:srgbClr val="333333"/>
                </a:solidFill>
              </a:rPr>
              <a:t>, Volume 24, Issue 2, March 2009, Pages 165–178,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https://doi.org/10.1093/arclin/acp010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2. </a:t>
            </a:r>
            <a:r>
              <a:rPr lang="en-US" altLang="en-US" b="0"/>
              <a:t>Effect sizes and their 95% confidence intervals for the magnitude of cognitive impairment on the CogState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3510438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6</Paragraphs>
  <Slides>2</Slides>
  <Notes>2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3">
      <vt:lpstr>13_Office Theme</vt:lpstr>
      <vt:lpstr>Fig. 1. Effect sizes and their 95% confidence intervals (95% CIs) for significant correlations between CogState tasks ...</vt:lpstr>
      <vt:lpstr>Fig. 2. Effect sizes and their 95% confidence intervals for the magnitude of cognitive impairment on the CogState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2024-09-21T05:07:15Z</dcterms:modified>
</cp:coreProperties>
</file>