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ECEDC3-93C4-444A-8080-F9C3A7A426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789C16-BDA6-4B23-B29D-1997A398C0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and their 95% confidence intervals (95% CIs) for significant correlations between CogState tasks and the comparator neuropsychological tests. Where 95% CIs do not overlap effect sizes are significantly different. Open diamonds joined by a solid line indicate effect sizes for Detect task; filled circles joined by a dotted line indicate effect sizes for Ident task; Open triangles joined by a solid line indicate effect sizes for One-Back task; Filled squares joined by a dotted line indicate effect sizes for Learn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8CA2C-0501-4446-B57C-CC4141491C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sizes and their 95% confidence intervals for the magnitude of cognitive impairment on the CogState outcome measures for mild traumatic brain injury (mTBI), schizophrenia (schiz), and the AIDS dementia complex (ADC). GPB = grooved pegboard; -D = dominant hand; -ND = non-dominant hand; TMT-A/B = Trail Making Test parts A and B; SDMT = Symbol Digit Modalities Test; Span = WMS III spatial span task; BVMT = Brief Visual Memory Test; RCFT-R = Rey Complex Figure Test-Delayed Recall.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8CA2C-0501-4446-B57C-CC4141491C0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rclin/acp0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2, March 2009, Pages 165–178,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Effect sizes and their 95% confidence intervals (95% CIs) for significant correlations between CogState tasks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757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2, March 2009, Pages 165–178,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Effect sizes and their 95% confidence intervals for the magnitude of cognitive impairment on the CogState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104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Effect sizes and their 95% confidence intervals (95% CIs) for significant correlations between CogState tasks ...</vt:lpstr>
      <vt:lpstr>Fig. 2. Effect sizes and their 95% confidence intervals for the magnitude of cognitive impairment on the CogState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2024-05-10T17:25:04Z</dcterms:modified>
</cp:coreProperties>
</file>