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AD0E18-7256-4F6E-880E-6C578F09CA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4833EB-3D62-4CB4-A84D-972B1DAB59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sizes and their 95% confidence intervals (95% CIs) for significant correlations between CogState tasks and the comparator neuropsychological tests. Where 95% CIs do not overlap effect sizes are significantly different. Open diamonds joined by a solid line indicate effect sizes for Detect task; filled circles joined by a dotted line indicate effect sizes for Ident task; Open triangles joined by a solid line indicate effect sizes for One-Back task; Filled squares joined by a dotted line indicate effect sizes for Learn task.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National Academy of Neuropsychology.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B151CB-1474-47F9-B9DA-07F316F5A8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sizes and their 95% confidence intervals for the magnitude of cognitive impairment on the CogState outcome measures for mild traumatic brain injury (mTBI), schizophrenia (schiz), and the AIDS dementia complex (ADC). GPB = grooved pegboard; -D = dominant hand; -ND = non-dominant hand; TMT-A/B = Trail Making Test parts A and B; SDMT = Symbol Digit Modalities Test; Span = WMS III spatial span task; BVMT = Brief Visual Memory Test; RCFT-R = Rey Complex Figure Test-Delayed Recall.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National Academy of Neuropsychology.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B151CB-1474-47F9-B9DA-07F316F5A84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p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rclin/acp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24, Issue 2, March 2009, Pages 165–178,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https://doi.org/10.1093/arclin/acp010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Effect sizes and their 95% confidence intervals (95% CIs) for significant correlations between CogState tasks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757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24, Issue 2, March 2009, Pages 165–178,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https://doi.org/10.1093/arclin/acp010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Effect sizes and their 95% confidence intervals for the magnitude of cognitive impairment on the CogState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104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Effect sizes and their 95% confidence intervals (95% CIs) for significant correlations between CogState tasks ...</vt:lpstr>
      <vt:lpstr>Fig. 2. Effect sizes and their 95% confidence intervals for the magnitude of cognitive impairment on the CogState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2024-09-21T05:07:15Z</dcterms:modified>
</cp:coreProperties>
</file>