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7B8C4B-88E8-48CE-A16F-7D9C746FF8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E1172D-70D2-459B-BD97-31423B6C2EC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Disc properties vs. number of particles. The upper panel shows the disc mass (blue circles) and predicted moon mass (red squares) normalised by the current lunar mass, while the lower panel shows $L_\mathrm{disc} / \sqrt{G M_\oplus R_\mathrm{Roche}}$.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Time evolutions of Mdisc, $L_\mathrm{disc} / \sqrt{G M_\oplus R_\mathrm{Roche}}$, and MM normalised by the current Lunar mass. The meaning of symbols are indicated in the top panel. The number of particles in this part of the figure is 3 × 103 to 3 × 105.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(Continued) Same as first part of figure 2, but for N = 1 × 106 to N = 1 × 108.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Snapshots from runs of GI. The snapshot time and number of particles are given in the top left- and right-hand corners, respectively. Each particle indicates mantle particles of the proto-Earth (orange) and the impactor (red) and core particles of the proto-Earth (grey) and the impactor (black). An animation of this figure is available at 〈https://vimeo.com/194156367〉.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(Continued)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Same as figure 3, but reduces the number of plotted particles is reduced to 106. Only the results of higher-resolution runs are shown.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(Continued)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Same as figure 3, but shows the distributions of specific angular momentum ($L_\mathrm{disc} / \sqrt{G M_\oplus R_\mathrm{Roche}}$). Only the particles within [−10, 10] × [−10, 10] are shown.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Radius vs. the cumulative mass from t = 1 to 10 hr with an interval of 1 hr. The horizontal axis is shown in log scale. The colours for each curve are the same to those of figure 2.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9B6B32-CBF0-45CE-83CB-6A6FC4D0CBD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asj/psw13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Disc properties vs. number of particles. The upper panel shows the disc mass (blue circles) and predicted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434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Time evolutions of M</a:t>
            </a:r>
            <a:r>
              <a:rPr lang="en-US" altLang="en-US" b="0" baseline="-25000"/>
              <a:t>disc</a:t>
            </a:r>
            <a:r>
              <a:rPr lang="en-US" altLang="en-US" b="0"/>
              <a:t>, $L_\mathrm{disc} / \sqrt{G M_\oplus R_\mathrm{Roche}}$,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192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(Continued) Same as first part of figure 2, but for N = 1 × 10</a:t>
            </a:r>
            <a:r>
              <a:rPr lang="en-US" altLang="en-US" b="0" baseline="30000"/>
              <a:t>6</a:t>
            </a:r>
            <a:r>
              <a:rPr lang="en-US" altLang="en-US" b="0"/>
              <a:t> to N = 1 × 10</a:t>
            </a:r>
            <a:r>
              <a:rPr lang="en-US" altLang="en-US" b="0" baseline="30000"/>
              <a:t>8</a:t>
            </a:r>
            <a:r>
              <a:rPr lang="en-US" altLang="en-US" b="0"/>
              <a:t>. (Color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43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Snapshots from runs of GI. The snapshot time and number of particles are given in the top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(Continued) (Color online)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Same as figure 3, but reduces the number of plotted particles is reduced to 10</a:t>
            </a:r>
            <a:r>
              <a:rPr lang="en-US" altLang="en-US" b="0" baseline="30000"/>
              <a:t>6</a:t>
            </a:r>
            <a:r>
              <a:rPr lang="en-US" altLang="en-US" b="0"/>
              <a:t>. Only the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(Continued) (Color online)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765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Same as figure 3, but shows the distributions of specific angular momentum ($L_\mathrm{disc} / \sqrt{G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15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2, April 2017, 26, </a:t>
            </a:r>
            <a:r>
              <a:rPr lang="en-US" altLang="en-US" sz="1000">
                <a:solidFill>
                  <a:srgbClr val="333333"/>
                </a:solidFill>
                <a:hlinkClick r:id="rId3"/>
              </a:rPr>
              <a:t>https://doi.org/10.1093/pasj/psw131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Radius vs. the cumulative mass from t = 1 to 10 hr with an interval of 1 hr. The horizontal axis is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183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Disc properties vs. number of particles. The upper panel shows the disc mass (blue circles) and predicted ...</vt:lpstr>
      <vt:lpstr>Fig. 2. Time evolutions of Mdisc, $L_\mathrm{disc} / \sqrt{G M_\oplus R_\mathrm{Roche}}$, and ...</vt:lpstr>
      <vt:lpstr>Fig. 2 (Continued) Same as first part of figure 2, but for N = 1 × 106 to N = 1 × 108. (Color ...</vt:lpstr>
      <vt:lpstr>Fig. 3. Snapshots from runs of GI. The snapshot time and number of particles are given in the top left- and ...</vt:lpstr>
      <vt:lpstr>Fig. 3 (Continued) (Color online)
</vt:lpstr>
      <vt:lpstr>Fig. 4. Same as figure 3, but reduces the number of plotted particles is reduced to 106. Only the results ...</vt:lpstr>
      <vt:lpstr>Fig. 4 (Continued) (Color online)
</vt:lpstr>
      <vt:lpstr>Fig. 5. Same as figure 3, but shows the distributions of specific angular momentum ($L_\mathrm{disc} / \sqrt{G ...</vt:lpstr>
      <vt:lpstr>Fig. 6. Radius vs. the cumulative mass from t = 1 to 10 hr with an interval of 1 hr. The horizontal axis is shown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2024-04-27T02:27:31Z</dcterms:modified>
</cp:coreProperties>
</file>