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339CAB-54CB-4CDF-A543-C4BCAED2C3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E1C1A-F27E-4C1A-B611-7683410B28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57399-54B7-49BD-A6C3-FC4E65F406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2024-04-26T18:10:09Z</dcterms:modified>
</cp:coreProperties>
</file>