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708E5-CA41-4472-96F9-2FCD6CE56D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D67465-3529-4535-AF82-DFFFD36B36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87AF1-1B53-47C9-BD2B-EC9C67E1B0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2024-04-26T21:12:02Z</dcterms:modified>
</cp:coreProperties>
</file>