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4CFA6-0E50-4329-806B-818A1283FB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BF663-3052-4517-8DFD-26E220CF09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Typical sampling sites (top panels) and histological appearances (bottom panels) of macroscopically normal, MN (A) and eroded, E (B) cartilage. Squares on the upper panel represent the areas of cartilage sampled. E cartilage demonstrated higher proteoglycan and chondrocyte loss (Toluidine blue stain, left panels) and fibrillation but similar degree of collagen II staining (right panels). Representative samples are shown (original magnification of microphotographs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F07C0-F0F1-47F3-A65C-0764F09138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m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46, Issue 11, November 2007, Pages 1676–1683, </a:t>
            </a:r>
            <a:r>
              <a:rPr lang="en-US" altLang="en-US" sz="1000">
                <a:solidFill>
                  <a:srgbClr val="333333"/>
                </a:solidFill>
                <a:hlinkClick r:id="rId3"/>
              </a:rPr>
              <a:t>https://doi.org/10.1093/rheumatology/kem217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Typical sampling sites (top panels) and histological appearances (bottom panels) of macroscopically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Typical sampling sites (top panels) and histological appearances (bottom panels) of macroscopically normal,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2024-04-27T03:14:53Z</dcterms:modified>
</cp:coreProperties>
</file>