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2ECB4-15CA-4270-928C-34C6E8848E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41A2E3-B826-42C1-BBB5-0232644079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cholesterol supply, intracellular metabolic pathways, and cholesterol removal from the cell. 1 = apo B,E (LDL) receptor-mediated uptake of cholesterol-rich LDL; 2 = hydrolysis of LDL in the lysosomes leading to the formation of cholesteryl esters (CE) and free cholesterol (CHS); 3 = de novo synthesis of cholesterol; 4 = esterification/hydrolysis cycle of cholesterol; 5 = translocation of cholesterol to the membrane; 6 = HDL-mediated ‘reverse’ cholesterol transport.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85162-8004-4F5B-8CD8-193A8137CC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6)00193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1997, Pages 272–283,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https://doi.org/10.1016/S0008-6363(96)00193-9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representation of cholesterol supply, intracellular metabolic pathways, and cholesterol removal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Schematic representation of cholesterol supply, intracellular metabolic pathways, and cholesterol removal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2024-05-01T21:22:20Z</dcterms:modified>
</cp:coreProperties>
</file>