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AE3142-D8BE-417B-9075-DF02E1BD0BE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6E1311-777B-4E84-A7C6-57688BD936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Monoculture experiments at low pCO2 (100 ppm). (A–D) Population density (expressed as biovolume) and light intensity Iout penetrating through the chemostat. (E–H) CO2(aq), bicarbonate and carbonate concentrations. (I–L) Dissolved inorganic carbon (DIC) and pH. Different panels represent different species: (A, E, I) Monoraphidium; (B, F, J) Microcystis; (C, G, K) Scenedesmus; (D, H, L) Chlorella. Symbols indicate experimental data, and lines indicate model fits. Parameter values of the model are provided in Table 1 and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CBC255-396C-49A6-B388-5EE52B4120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Monoculture experiments at high pCO2 (2000 ppm). (A–D) Population density (expressed as biovolume) and light intensity Iout penetrating through the chemostat. (E–H) CO2(aq), bicarbonate and carbonate concentrations. (I–L) Dissolved inorganic carbon (DIC) and pH. Different panels represent different species: (A, E, I) Monoraphidium; (B, F, J) Microcystis; (C, G, K) Scenedesmus; (D, H, L) Chlorella. Symbols indicate experimental data, and lines indicate model fits. Parameter values of the model are provided in Table 1 and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CBC255-396C-49A6-B388-5EE52B4120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 values of the species. (A, B) R* values for CO2(aq) (A) and bicarbonate (B) of the species, indicative of their competitive abilities for inorganic carbon. R* values were estimated from the CO2 and bicarbonate concentrations measured in the steady-state monocultures at low pCO2. (C) Critical light intensities (I*out) of the species, indicative of their competitive abilities for light. Critical light intensities were estimated from the light intensities penetrating through the steady-state monocultures at high pCO2. All estimates are based on the mean±SD of the last five data points of each monoculture experiment. Sce, Scenedesmus; Chl, Chlorella; Mic, Microcystis; Mon, Monoraphidium.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CBC255-396C-49A6-B388-5EE52B4120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Competition experiments. The competition experiments were performed at low pCO2 (100 ppm; left panels) and high pCO2 (2000 ppm; right panels). (A, B) Competition between Monoraphidium and Scenedesmus. (C, D) Competition between Monoraphidium and Chlorella. (E, F) Competition between Monoraphidium and Microcystis. (G, H) Competition between Microcystis and Scenedesmus. (I, J) Competition between Microcystis and Chlorella. Dynamic changes in light conditions, carbon speciation and pH during the competition experiments are presented in Supplementary Figs S1 and S2. Symbols indicate experimental data, and lines indicate model predictions. Parameter values of the model are provided in Tables 1 and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CBC255-396C-49A6-B388-5EE52B4120C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xb/erx0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xb/erx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xb/erx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xb/erx0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14, 8 September 2017, Pages 3815–3828, </a:t>
            </a:r>
            <a:r>
              <a:rPr lang="en-US" altLang="en-US" sz="1000">
                <a:solidFill>
                  <a:srgbClr val="333333"/>
                </a:solidFill>
                <a:hlinkClick r:id="rId3"/>
              </a:rPr>
              <a:t>https://doi.org/10.1093/jxb/erx027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Monoculture experiments at low pCO</a:t>
            </a:r>
            <a:r>
              <a:rPr lang="en-US" altLang="en-US" b="0" baseline="-25000"/>
              <a:t>2</a:t>
            </a:r>
            <a:r>
              <a:rPr lang="en-US" altLang="en-US" b="0"/>
              <a:t> (100 ppm). (A–D) Population density (expressed as biovolume)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16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14, 8 September 2017, Pages 3815–3828, </a:t>
            </a:r>
            <a:r>
              <a:rPr lang="en-US" altLang="en-US" sz="1000">
                <a:solidFill>
                  <a:srgbClr val="333333"/>
                </a:solidFill>
                <a:hlinkClick r:id="rId3"/>
              </a:rPr>
              <a:t>https://doi.org/10.1093/jxb/erx027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Monoculture experiments at high pCO</a:t>
            </a:r>
            <a:r>
              <a:rPr lang="en-US" altLang="en-US" b="0" baseline="-25000"/>
              <a:t>2</a:t>
            </a:r>
            <a:r>
              <a:rPr lang="en-US" altLang="en-US" b="0"/>
              <a:t> (2000 ppm). (A–D) Population density (expressed as biovolume)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43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14, 8 September 2017, Pages 3815–3828, </a:t>
            </a:r>
            <a:r>
              <a:rPr lang="en-US" altLang="en-US" sz="1000">
                <a:solidFill>
                  <a:srgbClr val="333333"/>
                </a:solidFill>
                <a:hlinkClick r:id="rId3"/>
              </a:rPr>
              <a:t>https://doi.org/10.1093/jxb/erx027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 values of the species. (A, B) R* values for CO</a:t>
            </a:r>
            <a:r>
              <a:rPr lang="en-US" altLang="en-US" b="0" baseline="-25000"/>
              <a:t>2</a:t>
            </a:r>
            <a:r>
              <a:rPr lang="en-US" altLang="en-US" b="0"/>
              <a:t>(aq) (A) and bicarbonate (B) of the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53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14, 8 September 2017, Pages 3815–3828, </a:t>
            </a:r>
            <a:r>
              <a:rPr lang="en-US" altLang="en-US" sz="1000">
                <a:solidFill>
                  <a:srgbClr val="333333"/>
                </a:solidFill>
                <a:hlinkClick r:id="rId3"/>
              </a:rPr>
              <a:t>https://doi.org/10.1093/jxb/erx027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Competition experiments. The competition experiments were performed at low pCO</a:t>
            </a:r>
            <a:r>
              <a:rPr lang="en-US" altLang="en-US" b="0" baseline="-25000"/>
              <a:t>2</a:t>
            </a:r>
            <a:r>
              <a:rPr lang="en-US" altLang="en-US" b="0"/>
              <a:t> (100 ppm;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31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Monoculture experiments at low pCO2 (100 ppm). (A–D) Population density (expressed as biovolume) ...</vt:lpstr>
      <vt:lpstr>Fig. 2. Monoculture experiments at high pCO2 (2000 ppm). (A–D) Population density (expressed as biovolume) ...</vt:lpstr>
      <vt:lpstr>Fig. 3. R* values of the species. (A, B) R* values for CO2(aq) (A) and bicarbonate (B) of the species, ...</vt:lpstr>
      <vt:lpstr>Fig. 4. Competition experiments. The competition experiments were performed at low pCO2 (100 ppm;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2024-05-01T21:58:49Z</dcterms:modified>
</cp:coreProperties>
</file>