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ED587-5856-4BE2-8572-6276D834FD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7996C-271B-4CDD-BDD1-56AFC0B6F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structures for each lipid category along with LM ID, category name, category abbreviation and systematic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D37F7-48FA-4392-8EC0-520C897EEB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montage of LMSD screen shots showing different ways to retrieve information for anandamide.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D37F7-48FA-4392-8EC0-520C897EEB0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8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l8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D527–D532,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https://doi.org/10.1093/nar/gkl838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Representative structures for each lipid category along with LM ID, category name, category abbreviation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4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D527–D532,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https://doi.org/10.1093/nar/gkl838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montage of LMSD screen shots showing different ways to retrieve information for anandamide.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Representative structures for each lipid category along with LM ID, category name, category abbreviation and ...</vt:lpstr>
      <vt:lpstr>Figure 2 A montage of LMSD screen shots showing different ways to retrieve information for anandamide.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2024-05-01T21:25:37Z</dcterms:modified>
</cp:coreProperties>
</file>