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62DA8D-C608-45A2-B268-DAE4E55B09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D61CFF-8E64-489E-9398-10360F3463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21. </a:t>
            </a:r>
            <a:r>
              <a:rPr lang="en-US" altLang="en-US">
                <a:latin typeface="Arial" pitchFamily="34" charset="0"/>
                <a:ea typeface="Arial" pitchFamily="34" charset="0"/>
              </a:rPr>
              <a:t>A trinion with one positive minimal, one positive maximal, and one negative maximal puncture.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AC8054-ED83-4758-B570-657F85B012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11, November 2016, 113B01, </a:t>
            </a:r>
            <a:r>
              <a:rPr lang="en-US" altLang="en-US" sz="1000">
                <a:solidFill>
                  <a:srgbClr val="333333"/>
                </a:solidFill>
                <a:hlinkClick r:id="rId3"/>
              </a:rPr>
              <a:t>https://doi.org/10.1093/ptep/ptw151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21. </a:t>
            </a:r>
            <a:r>
              <a:rPr lang="en-US" altLang="en-US" b="0"/>
              <a:t>A trinion with one positive minimal, one positive maximal, and one negative maximal puncture.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21. A trinion with one positive minimal, one positive maximal, and one negative maximal puncture.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2024-09-19T03:23:39Z</dcterms:modified>
</cp:coreProperties>
</file>