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95DD5B-2643-47DA-8D25-7ED58BFBAE3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0C588D-303E-4F84-97FF-ADF48405F74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21. </a:t>
            </a:r>
            <a:r>
              <a:rPr lang="en-US" altLang="en-US">
                <a:latin typeface="Arial" pitchFamily="34" charset="0"/>
                <a:ea typeface="Arial" pitchFamily="34" charset="0"/>
              </a:rPr>
              <a:t>A trinion with one positive minimal, one positive maximal, and one negative maximal puncture.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4C301A-DA44-4706-AB04-44FA7D03050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2016, Issue 11, November 2016, 113B01, </a:t>
            </a:r>
            <a:r>
              <a:rPr lang="en-US" altLang="en-US" sz="1000">
                <a:solidFill>
                  <a:srgbClr val="333333"/>
                </a:solidFill>
                <a:hlinkClick r:id="rId3"/>
              </a:rPr>
              <a:t>https://doi.org/10.1093/ptep/ptw151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21. </a:t>
            </a:r>
            <a:r>
              <a:rPr lang="en-US" altLang="en-US" b="0"/>
              <a:t>A trinion with one positive minimal, one positive maximal, and one negative maximal puncture.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21. A trinion with one positive minimal, one positive maximal, and one negative maximal puncture.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2024-09-20T06:11:48Z</dcterms:modified>
</cp:coreProperties>
</file>