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219656-A346-4721-83C7-9819665E8E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C57EB3-53B3-4BEB-A269-26162CB830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F3442D-18F3-484B-A484-100E37B87C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2024-09-20T02:33:22Z</dcterms:modified>
</cp:coreProperties>
</file>