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0C1A56-1D48-4186-9B11-10BA0981406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F85B45-679F-4187-B531-0908EFEB853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BCE6397-45AB-4E69-8BDE-4C4FDC50C2C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2024-09-19T01:32:24Z</dcterms:modified>
</cp:coreProperties>
</file>