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93FED2-CA40-4FDB-A664-67E2D3FE36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157646-0ABD-477E-8203-EC687738D8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4E6E7D-BAF2-45C2-9CE1-487F01D954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2024-04-26T06:50:55Z</dcterms:modified>
</cp:coreProperties>
</file>