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7967F0-DAA1-4708-A500-924E0E87BC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3FFED-F1C6-4C64-8243-F837CDDBBB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at the cell surface and AMH binding of mutant receptors. (A) Cell-surface expression of mutant AMHRII in COS cells. Two days after the transfection, COS cells were biotinylated, immunoprecipitated with an anti-HA antibody, resolved onto a 4–20% SDS–PAGE, transferred to a nitrocellulose membrane and probed with horseradish peroxydase-conjugated streptavidin as described in Materials and Methods. All mutant receptors were expressed at the cell-surface membrane. (B) AMH binding. Three days after transfection with mutant receptors, COS cells were successively incubated for 4 h with 3.5 nm human recombinant AMH, 2 h with 3 µg/ml of a rabbit polyclonal anti-AMH antibody and 1 h with an FITC-conjugated goat antibody raised against IgG. Then cells were fixed and examined under microscope. All mutant receptors (green) bind AMH, except Arg54Cys.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B211D-B25C-48E7-AB13-D32A30922F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16, 15 August 2009, Pages 3002–3013,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Expression at the cell surface and AMH binding of mutant receptors. (A) Cell-surface expression of mutant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Expression at the cell surface and AMH binding of mutant receptors. (A) Cell-surface expression of mutant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2024-05-01T22:03:07Z</dcterms:modified>
</cp:coreProperties>
</file>