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5CD7E-E843-477D-9B32-EBF2FAB98D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7698C5-9F8D-4C10-859D-64153A8989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BB9311-08BA-4004-B5EE-A45C6C7BF5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2024-04-27T00:58:55Z</dcterms:modified>
</cp:coreProperties>
</file>