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A52BD8-12D2-4150-B03E-B71D411946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F39F21-0BEB-4DDB-B038-0736BA7F972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3. Modulation of pretrigger r.m.s. EMG activity by task performance. For both control and FHD subjects, pretrigger r.m.s. EMG activity in FDI was significantly higher during the ‘on’ phase, compared with rest and the ‘off’ phase. Error bars = SEM.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CDE537-8779-4FA1-9202-3538527F32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5, May 2004, Pages 555–561, </a:t>
            </a:r>
            <a:r>
              <a:rPr lang="en-US" altLang="en-US" sz="1000">
                <a:solidFill>
                  <a:srgbClr val="333333"/>
                </a:solidFill>
                <a:hlinkClick r:id="rId3"/>
              </a:rPr>
              <a:t>https://doi.org/10.1093/cercor/bhh017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3. Modulation of pretrigger r.m.s. EMG activity by task performance. For both control and FHD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3. Modulation of pretrigger r.m.s. EMG activity by task performance. For both control and FHD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2024-04-26T13:19:21Z</dcterms:modified>
</cp:coreProperties>
</file>