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1F597D-EA35-4704-82FB-A20A3AB820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DA89D-9592-4152-ABC8-DC175C473B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Opposing states of angiogenesis and angiostasis. The balance of cytokines in tumours is critical for regulating the type and the extent of inflammatory infiltration. Cytokines produced by tumours and chemokines regulate neoplastic outcome by directing angiostasis or angiogenesis. Angiogenesis is the result of an imbalance in the over-abundance of angiogenic factors compared with relative under-expression of angiostatic factors that determines rapid tumour growth. Angiostasis is associated with high levels of monocyte and/or neutrophil infiltration in response to an altered balance of pro-inflammatory vs. anti-inflammatory cytokines.13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79B2D-2F11-4693-A42F-C229276C54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250–256, </a:t>
            </a:r>
            <a:r>
              <a:rPr lang="en-US" altLang="en-US" sz="1000">
                <a:solidFill>
                  <a:srgbClr val="333333"/>
                </a:solidFill>
                <a:hlinkClick r:id="rId3"/>
              </a:rPr>
              <a:t>https://doi.org/10.1093/cvr/cvn029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Opposing states of angiogenesis and angiostasis. The balance of cytokines in tumours is critical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Opposing states of angiogenesis and angiostasis. The balance of cytokines in tumours is critical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2024-04-26T19:04:35Z</dcterms:modified>
</cp:coreProperties>
</file>