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644A87-7D06-4146-8FE9-F30F78C516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930270-0B00-4BF9-AD42-A600FC025C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 operating characteristic curve for the TOMM indices.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A462A0-CA03-4941-9D0B-820EC66B80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s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28, Issue 1, February 2013, Pages 21–29,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Receiver operating characteristic curve for the TOMM indices.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Receiver operating characteristic curve for the TOMM indices.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2024-04-26T04:57:09Z</dcterms:modified>
</cp:coreProperties>
</file>