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32C3C-0156-477D-A164-EEED0309C2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B9BE4F-EFED-444D-BB65-F0F6A359A2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Steady-state size distribution of neuronal groups characteristics. (A) Representation of a neuronal group as a space-time graph similar to the one in Figure 7D. (B) Group size is the number of neurons comprising the group. (C) Group time span is defined as the time interval between firing of the first (anchor) and the last neuron in the group. (D) Group length is defined as the length of the longest path in the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F955A-80B1-4D21-8182-135A1B8234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933–944, </a:t>
            </a:r>
            <a:r>
              <a:rPr lang="en-US" altLang="en-US" sz="1000">
                <a:solidFill>
                  <a:srgbClr val="333333"/>
                </a:solidFill>
                <a:hlinkClick r:id="rId3"/>
              </a:rPr>
              <a:t>https://doi.org/10.1093/cercor/bhh053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Steady-state size distribution of neuronal groups characteristics. (A) Representation of a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Steady-state size distribution of neuronal groups characteristics. (A) Representation of a neuronal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2024-04-26T09:54:12Z</dcterms:modified>
</cp:coreProperties>
</file>