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513E8F-0CDC-4082-A4B1-2E6B63E72D9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F91FFC-1717-4159-94AA-C482B497617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Study drug dosing regimens. ATQ, atovaquone; d, day; PGN, proguanil; wk, week.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2001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5E1551-A74A-47E4-B412-D8C68388060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 diagram of subject accountability during the trial. R, randomized.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2001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5E1551-A74A-47E4-B412-D8C683880608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Baseline characteristics of the study groups in a comparison of atovaquone-proguanil with melfoquine for malaria prophylaxis.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2001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5E1551-A74A-47E4-B412-D8C683880608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Treatment-emergent adverse events attributed to the study drug.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2001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5E1551-A74A-47E4-B412-D8C683880608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Treatment-limiting adverse events attributed to the study drug.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2001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5E1551-A74A-47E4-B412-D8C683880608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Estimates of minimum and maximum efficacy for malaria prophylaxis.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2001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5E1551-A74A-47E4-B412-D8C683880608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2269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86/32269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86/32269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86/32269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86/32269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86/32269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33, Issue 7, 1 October 2001, Pages 1015–1021,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https://doi.org/10.1086/322694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Study drug dosing regimens. ATQ, atovaquone; d, day; PGN, proguanil; wk, week.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6890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33, Issue 7, 1 October 2001, Pages 1015–1021,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https://doi.org/10.1086/322694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Flow diagram of subject accountability during the trial. R, randomized.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00917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33, Issue 7, 1 October 2001, Pages 1015–1021,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https://doi.org/10.1086/322694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Baseline characteristics of the study groups in a comparison of atovaquone-proguanil with melfoquine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136900" y="1371600"/>
            <a:ext cx="286874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33, Issue 7, 1 October 2001, Pages 1015–1021,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https://doi.org/10.1086/322694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Treatment-emergent adverse events attributed to the study drug.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59100" y="1371600"/>
            <a:ext cx="322684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33, Issue 7, 1 October 2001, Pages 1015–1021,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https://doi.org/10.1086/322694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3 </a:t>
            </a:r>
            <a:r>
              <a:rPr lang="en-US" altLang="en-US" b="0"/>
              <a:t>Treatment-limiting adverse events attributed to the study drug.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289300" y="1371600"/>
            <a:ext cx="257026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33, Issue 7, 1 October 2001, Pages 1015–1021,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https://doi.org/10.1086/322694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4 </a:t>
            </a:r>
            <a:r>
              <a:rPr lang="en-US" altLang="en-US" b="0"/>
              <a:t>Estimates of minimum and maximum efficacy for malaria prophylaxis.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8115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18</Paragraphs>
  <Slides>6</Slides>
  <Notes>6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baseType="lpstr" size="7">
      <vt:lpstr>13_Office Theme</vt:lpstr>
      <vt:lpstr>Figure 1 Study drug dosing regimens. ATQ, atovaquone; d, day; PGN, proguanil; wk, week.
</vt:lpstr>
      <vt:lpstr>Figure 2 Flow diagram of subject accountability during the trial. R, randomized.
</vt:lpstr>
      <vt:lpstr>Table 1 Baseline characteristics of the study groups in a comparison of atovaquone-proguanil with melfoquine for ...</vt:lpstr>
      <vt:lpstr>Table 2 Treatment-emergent adverse events attributed to the study drug.
</vt:lpstr>
      <vt:lpstr>Table 3 Treatment-limiting adverse events attributed to the study drug.
</vt:lpstr>
      <vt:lpstr>Table 4 Estimates of minimum and maximum efficacy for malaria prophylaxis.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2024-04-26T07:24:13Z</dcterms:modified>
</cp:coreProperties>
</file>