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93507E28-6E22-4712-975E-85E98E727CEC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4AD04B9-F126-4BE5-B6B1-AAA010F475D1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Reminder for patients requiring initial screening and assessment.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American Medical Informatics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4FECB43-7326-4735-981B-A9D0663CA46E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Checklist for initial screening for mood disorder.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American Medical Informatics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4FECB43-7326-4735-981B-A9D0663CA46E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First section of the checklist of DSM-IV criteria for major depressive disorder.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American Medical Informatics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4FECB43-7326-4735-981B-A9D0663CA46E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Percentage of cases screened for mood disorder in the CaseWalker and paper conditions.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American Medical Informatics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4FECB43-7326-4735-981B-A9D0663CA46E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Percentage of cases in which major depressive disorder criteria were documented in the CaseWalker and paper conditions. Black indicates complete documentation; hatching, incomplete documentation.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American Medical Informatics Association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34FECB43-7326-4735-981B-A9D0663CA46E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136/jamia.2000.007019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136/jamia.2000.007019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136/jamia.2000.007019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136/jamia.2000.007019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136/jamia.2000.007019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Am Med Inform Assoc</a:t>
            </a:r>
            <a:r>
              <a:rPr lang="en-US" altLang="en-US" sz="1000">
                <a:solidFill>
                  <a:srgbClr val="333333"/>
                </a:solidFill>
              </a:rPr>
              <a:t>, Volume 7, Issue 2, March 2000, Pages 196–203,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https://doi.org/10.1136/jamia.2000.0070196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Reminder for patients requiring initial screening and assessment.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3124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Am Med Inform Assoc</a:t>
            </a:r>
            <a:r>
              <a:rPr lang="en-US" altLang="en-US" sz="1000">
                <a:solidFill>
                  <a:srgbClr val="333333"/>
                </a:solidFill>
              </a:rPr>
              <a:t>, Volume 7, Issue 2, March 2000, Pages 196–203,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https://doi.org/10.1136/jamia.2000.0070196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Checklist for initial screening for mood disorder.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95500" y="1371600"/>
            <a:ext cx="4956204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Am Med Inform Assoc</a:t>
            </a:r>
            <a:r>
              <a:rPr lang="en-US" altLang="en-US" sz="1000">
                <a:solidFill>
                  <a:srgbClr val="333333"/>
                </a:solidFill>
              </a:rPr>
              <a:t>, Volume 7, Issue 2, March 2000, Pages 196–203,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https://doi.org/10.1136/jamia.2000.0070196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First section of the checklist of DSM-IV criteria for major depressive disorder.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191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Am Med Inform Assoc</a:t>
            </a:r>
            <a:r>
              <a:rPr lang="en-US" altLang="en-US" sz="1000">
                <a:solidFill>
                  <a:srgbClr val="333333"/>
                </a:solidFill>
              </a:rPr>
              <a:t>, Volume 7, Issue 2, March 2000, Pages 196–203,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https://doi.org/10.1136/jamia.2000.0070196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 </a:t>
            </a:r>
            <a:r>
              <a:rPr lang="en-US" altLang="en-US" b="0"/>
              <a:t>Percentage of cases screened for mood disorder in the CaseWalker and paper conditions.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99335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Am Med Inform Assoc</a:t>
            </a:r>
            <a:r>
              <a:rPr lang="en-US" altLang="en-US" sz="1000">
                <a:solidFill>
                  <a:srgbClr val="333333"/>
                </a:solidFill>
              </a:rPr>
              <a:t>, Volume 7, Issue 2, March 2000, Pages 196–203,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https://doi.org/10.1136/jamia.2000.0070196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 </a:t>
            </a:r>
            <a:r>
              <a:rPr lang="en-US" altLang="en-US" b="0"/>
              <a:t>Percentage of cases in which major depressive disorder criteria were documented in the CaseWalker and paper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23647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Figure 1 Reminder for patients requiring initial screening and assessment.
</vt:lpstr>
      <vt:lpstr>Figure 2 Checklist for initial screening for mood disorder.
</vt:lpstr>
      <vt:lpstr>Figure 3 First section of the checklist of DSM-IV criteria for major depressive disorder.
</vt:lpstr>
      <vt:lpstr>Figure 4 Percentage of cases screened for mood disorder in the CaseWalker and paper conditions.
</vt:lpstr>
      <vt:lpstr>Figure 5 Percentage of cases in which major depressive disorder criteria were documented in the CaseWalker and paper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2024-04-26T22:29:41Z</dcterms:modified>
</cp:coreProperties>
</file>