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8CEA8E-D3E0-46AE-8844-81EE8CD101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98D227-E472-4F81-86C1-0D0D410EB9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42DEC6-A25C-445B-9DA3-4B1165E42C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2024-09-18T21:19:42Z</dcterms:modified>
</cp:coreProperties>
</file>