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E9959-78FC-4DED-9A15-8A954119C7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28629-67D3-43BF-8B2D-22063143C5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6111D-6109-4693-A867-18F876EFE0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2024-09-20T06:20:57Z</dcterms:modified>
</cp:coreProperties>
</file>