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661E21-1EF0-417B-A482-35584ACF84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C2EDA9-6CA5-4D6F-9F7D-17AB80992C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and clinical characteristics of patients from whom Salmonella enterica serovar Typhi was recovered at study enrollment, by treatment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by the 2004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92FF1B-D3F7-4044-88B9-C3BD2993FF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23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7, 1 April 2004, Pages 951–957,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https://doi.org/10.1086/382359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Demographic and clinical characteristics of patients from whom Salmonella enterica serovar Typhi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Demographic and clinical characteristics of patients from whom Salmonella enterica serovar Typhi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2024-04-26T01:26:07Z</dcterms:modified>
</cp:coreProperties>
</file>