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1D6022-C694-43FF-943F-B4C1C548A2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0277EC-7DC5-4BCE-9688-D132BD0A3B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processing flow chart. X, shape space; Y, response variable.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
          Press.This is an Open Access article distributed under the terms of the Creative
            Commons Attribution License (http://creativecommons.org/licenses/by/4.0/), which permits unrestricted reuse,
            distribution, and reproduction in any medium, provided the original work is properly
           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DA8E8E-0437-4146-9FE6-8DA0AE710C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igascience/gix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Gigascience</a:t>
            </a:r>
            <a:r>
              <a:rPr lang="en-US" altLang="en-US" sz="1000">
                <a:solidFill>
                  <a:srgbClr val="333333"/>
                </a:solidFill>
              </a:rPr>
              <a:t>, Volume 6, Issue 3, March 2017, gix005,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https://doi.org/10.1093/gigascience/gix005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1: </a:t>
            </a:r>
            <a:r>
              <a:rPr lang="en-US" altLang="en-US" b="0"/>
              <a:t>Data processing flow chart. X, shape space; Y, response variable.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92400" y="1371600"/>
            <a:ext cx="37710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1: Data processing flow chart. X, shape space; Y, response variable.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2024-04-26T11:19:02Z</dcterms:modified>
</cp:coreProperties>
</file>