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EB6D8-C0EE-42C3-AEC4-2D2D8B25F2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920AC-A2EA-4067-AD8C-63641DE4B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Mice fed a low-fat (standard) diet had only a slight decrease in neurofibrillary tangle burden compared with mice fed a western (control) diet. The normocholesterolemic (low-fat diet-treated) mice showed only a slight and nonsignificant decrease in mouse monoclonal antibody AT8 (A) and AT180 (B) immunohistochemistry (IHC) compared with hypercholesterolemic (control diet) mice (p = 0.49 and p = 0.78, respectively, nonparametric Mann-Whitney U test). Tg, transgenic.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0DB5F1-F9FD-4D45-AB97-E682F074CD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Mice fed a low-fat (standard) diet had only a slight decrease in neurofibrillary tangle burden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Mice fed a low-fat (standard) diet had only a slight decrease in neurofibrillary tangle burden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2024-05-08T16:45:42Z</dcterms:modified>
</cp:coreProperties>
</file>