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241A0-AACE-4FE5-8664-CFEDAFFA9D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BD7CC-62D6-4DEB-A07F-137DB78B43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Mice fed a low-fat (standard) diet had only a slight decrease in neurofibrillary tangle burden compared with mice fed a western (control) diet. The normocholesterolemic (low-fat diet-treated) mice showed only a slight and nonsignificant decrease in mouse monoclonal antibody AT8 (A) and AT180 (B) immunohistochemistry (IHC) compared with hypercholesterolemic (control diet) mice (p = 0.49 and p = 0.78, respectively, nonparametric Mann-Whitney U test). Tg, transgenic.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B2A9D-9E69-4FC9-BEFE-7607BFBC10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ac3c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3, March 2009, Pages 314–325,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https://doi.org/10.1097/NEN.0b013e31819ac3cb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Mice fed a low-fat (standard) diet had only a slight decrease in neurofibrillary tangle burden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Mice fed a low-fat (standard) diet had only a slight decrease in neurofibrillary tangle burden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2024-09-20T03:23:42Z</dcterms:modified>
</cp:coreProperties>
</file>