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C241A0-AACE-4FE5-8664-CFEDAFFA9D1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8BD7CC-62D6-4DEB-A07F-137DB78B434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Mice fed a low-fat (standard) diet had only a slight decrease in neurofibrillary tangle burden compared with mice fed a western (control) diet. The normocholesterolemic (low-fat diet-treated) mice showed only a slight and nonsignificant decrease in mouse monoclonal antibody AT8 (A) and AT180 (B) immunohistochemistry (IHC) compared with hypercholesterolemic (control diet) mice (p = 0.49 and p = 0.78, respectively, nonparametric Mann-Whitney U test). Tg, transgenic.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2009 by the American Association of Neuropathologists,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8B2A9D-9E69-4FC9-BEFE-7607BFBC10E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7/NEN.0b013e31819ac3cb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Neuropathol Exp Neurol</a:t>
            </a:r>
            <a:r>
              <a:rPr lang="en-US" altLang="en-US" sz="1000">
                <a:solidFill>
                  <a:srgbClr val="333333"/>
                </a:solidFill>
              </a:rPr>
              <a:t>, Volume 68, Issue 3, March 2009, Pages 314–325,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https://doi.org/10.1097/NEN.0b013e31819ac3cb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Mice fed a low-fat (standard) diet had only a slight decrease in neurofibrillary tangle burden compared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Mice fed a low-fat (standard) diet had only a slight decrease in neurofibrillary tangle burden compared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2024-09-20T03:23:42Z</dcterms:modified>
</cp:coreProperties>
</file>