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D7993-B3F6-4986-825A-D51300FDAF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D421B2-7CFC-46D0-AFA1-E57E4C2FA7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Mice fed a low-fat (standard) diet had only a slight decrease in neurofibrillary tangle burden compared with mice fed a western (control) diet. The normocholesterolemic (low-fat diet-treated) mice showed only a slight and nonsignificant decrease in mouse monoclonal antibody AT8 (A) and AT180 (B) immunohistochemistry (IHC) compared with hypercholesterolemic (control diet) mice (p = 0.49 and p = 0.78, respectively, nonparametric Mann-Whitney U test). Tg, transgenic.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2009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9E35C2-C549-4702-85A1-1476460644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9ac3cb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68, Issue 3, March 2009, Pages 314–325,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https://doi.org/10.1097/NEN.0b013e31819ac3cb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Mice fed a low-fat (standard) diet had only a slight decrease in neurofibrillary tangle burden compared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Mice fed a low-fat (standard) diet had only a slight decrease in neurofibrillary tangle burden compared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2024-09-18T21:24:58Z</dcterms:modified>
</cp:coreProperties>
</file>