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2B03F-2B29-4AC1-B3A4-44EB3E156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46B47-19FF-4B5E-93B1-95780AFBC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5CC7D-828D-48B0-9354-9C341E6914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2024-04-26T10:47:00Z</dcterms:modified>
</cp:coreProperties>
</file>