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0A92C-325F-405D-896E-77E0079EEC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B17C8-1DB5-41D6-B963-3AB46B8E4A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LPI, MLI, and All Public Acts, 1789–2004.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Society for Political Methodology.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22B43-4810-49B6-B2E2-ACAE0A73B6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Constituent indicators and the LPI (dark line is the LPI).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Society for Political Methodology.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22B43-4810-49B6-B2E2-ACAE0A73B66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Constituent indicators and the MLI (dark line is the MLI).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Society for Political Methodology.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22B43-4810-49B6-B2E2-ACAE0A73B66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LPI and CL aggregations at 500 and 3500 thresholds.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Society for Political Methodology.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22B43-4810-49B6-B2E2-ACAE0A73B66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an/mpm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an/mpm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an/mpm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an/mpm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16, Issue 3, Summer 2008, Pages 303–323,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https://doi.org/10.1093/pan/mpm035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LPI, MLI, and All Public Acts, 1789–2004.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7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16, Issue 3, Summer 2008, Pages 303–323,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https://doi.org/10.1093/pan/mpm035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Constituent indicators and the LPI (dark line is the LPI).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16, Issue 3, Summer 2008, Pages 303–323,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https://doi.org/10.1093/pan/mpm035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Constituent indicators and the MLI (dark line is the MLI).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16, Issue 3, Summer 2008, Pages 303–323,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https://doi.org/10.1093/pan/mpm035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Comparison of LPI and CL aggregations at 500 and 3500 thresholds.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9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LPI, MLI, and All Public Acts, 1789–2004.
</vt:lpstr>
      <vt:lpstr>Fig. 2 Constituent indicators and the LPI (dark line is the LPI).
</vt:lpstr>
      <vt:lpstr>Fig. 3 Constituent indicators and the MLI (dark line is the MLI).
</vt:lpstr>
      <vt:lpstr>Fig. 4 Comparison of LPI and CL aggregations at 500 and 3500 thresholds.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2024-04-26T04:36:53Z</dcterms:modified>
</cp:coreProperties>
</file>