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DC6570-9674-4A89-9F10-01568547C0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483E86-2EA8-4589-BAF6-3B775E4096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CCD6F2-2008-4E75-9E50-78015150D1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2024-04-26T14:20:15Z</dcterms:modified>
</cp:coreProperties>
</file>