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98072-CE91-40F2-A3DE-75EB88CB61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9D877-22EB-4B80-B2EA-A62F7E9370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trends for complexity and distractor contrasts on a rendered surface. Yellow represents the complexity conditions; red the distractor; and orange the areas of overlap.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0051AE-95DE-44C1-9C7B-1BCF8E4F73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4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477–485,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https://doi.org/10.1093/cercor/12.5.477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Linear trends for complexity and distractor contrasts on a rendered surface. Yellow represents the complexity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Linear trends for complexity and distractor contrasts on a rendered surface. Yellow represents the complexity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2024-04-26T07:56:48Z</dcterms:modified>
</cp:coreProperties>
</file>