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F8633-1E12-4790-8D9E-5FE3688391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E0B86-AC3A-4233-9FF2-ECD872877A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E6706-A731-43A0-A8AD-666DD5AF96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2024-09-19T04:44:03Z</dcterms:modified>
</cp:coreProperties>
</file>