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119859-C9D1-4FB9-BDD9-14712D7F92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963F28-05A5-422B-A80F-03AE7AD83C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34769E-DD9F-4879-989C-B1339B6B4C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2024-05-08T23:52:24Z</dcterms:modified>
</cp:coreProperties>
</file>