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EFB8C3C-DA17-4C1B-8915-CC9F2E68EB5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F4C40BD-9636-4E96-9817-26EB4E16FC9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650CE53-0693-451B-A385-A1BE54DF9C1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2024-09-20T11:58:09Z</dcterms:modified>
</cp:coreProperties>
</file>