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EF8D59-2F14-460E-AE1A-55F7C5F87F2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5DD794-1B54-45B4-84CA-599E6973BC0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Algorithms for grasp point selection (regardless of the effectors) need to search the surface of an object for any combination of 2 points to identify matching pairs that together constitute a stable grasp. Points 1 and 3 (or 2 and 4, etc., but not 1 and 3 or 2 and 4) together form a stable grasp because they lie inside the “friction cone” (defined by local surface orientation and friction along with properties of the fingers; Blake et al. 1993) of the respective other point. (B) Experiment set-up. (C) Timeline of a single trial. (D) Location of stimulation sites aIPS and cIPS, as displayed in the left and right hemispheres of one subject (J.D.).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72BC0F-E4A1-40A6-9251-63B9BBA2F67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11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10, October 2014, Pages 2591–2603,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https://doi.org/10.1093/cercor/bht115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(A) Algorithms for grasp point selection (regardless of the effectors) need to search the surface of an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(A) Algorithms for grasp point selection (regardless of the effectors) need to search the surface of an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2024-04-27T00:15:45Z</dcterms:modified>
</cp:coreProperties>
</file>