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DB0CC-F57C-4D0F-B652-078F019AF6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F1A6C-619F-4815-8FB8-7A5C164280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Preferential connectivity of sensory cortices along the hippocampal longitudinal axis. (A) Quantification of the correlations of primary sensory cortices to 5 segments along the longitudinal axis of the dentate gyrus, CA3, CA1, and subiculum demonstrates sensory mapping. We excluded the first dorsal-most and 4 ventral-most segments from the original segmentation and averaged the correlations in groups of 4 segments to create a total of 5 segments. Error bars indicate standard error of the mean. (B) Quantification of the interaction between pairs of seed regions and longitudinal axis along the hippocampal circuit. *P &lt; 0.05, **P &lt; 0.01, ***P &lt; 0.001, corrected for multiple comparisons using the false-discovery rate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CD495-261D-4F3F-9B63-56E66D1719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4497–4512,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Preferential connectivity of sensory cortices along the hippocampal longitudinal axis. (A) Quantification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Preferential connectivity of sensory cortices along the hippocampal longitudinal axis. (A) Quantification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2024-04-27T03:50:11Z</dcterms:modified>
</cp:coreProperties>
</file>