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10F9D9-355B-4066-9F4E-160D9482647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1D99F2-B081-4207-973D-FCAFA57DF7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Interval hazard of infant HIV infection. Estimates are based on Kaplan-Meier survival analyses.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1B0533-466B-4567-8E20-6B040C10255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women with detectable breast milk viral load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1B0533-466B-4567-8E20-6B040C10255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1851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1851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1, 1 July 2007, Pages 10–14,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https://doi.org/10.1086/518511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Interval hazard of infant HIV infection. Estimates are based on Kaplan-Meier survival analyses.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4164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1, 1 July 2007, Pages 10–14,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https://doi.org/10.1086/518511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Proportion of women with detectable breast milk viral load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65400" y="1371600"/>
            <a:ext cx="402183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Interval hazard of infant HIV infection. Estimates are based on Kaplan-Meier survival analyses.
</vt:lpstr>
      <vt:lpstr>Figure 2. Proportion of women with detectable breast milk viral load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2024-09-20T05:38:37Z</dcterms:modified>
</cp:coreProperties>
</file>