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6D31E-87C0-4B25-96B1-70951D3C6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3AD7D-D671-4C9E-88D2-E8F4B28B3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women with detectable breast milk viral load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CEEF0-67DC-49A4-A9AD-F56F6D2E87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Interval hazard of infant HIV infection. Estimates are based on Kaplan-Meier survival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CEEF0-67DC-49A4-A9AD-F56F6D2E87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Proportion of women with detectable breast milk viral load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1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Interval hazard of infant HIV infection. Estimates are based on Kaplan-Meier survival analyses.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2. Proportion of women with detectable breast milk viral load
</vt:lpstr>
      <vt:lpstr>Figure 1. Interval hazard of infant HIV infection. Estimates are based on Kaplan-Meier survival analyses.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2024-09-19T03:23:03Z</dcterms:modified>
</cp:coreProperties>
</file>