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A07335-261B-4E11-B704-633DA2D9AC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F776B-7C4D-4B8A-8A35-D6619986EE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Interval hazard of infant HIV infection. Estimates are based on Kaplan-Meier survival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45D62-C9AC-4F0D-9F1D-96D5631423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women with detectable breast milk viral load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45D62-C9AC-4F0D-9F1D-96D56314238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85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185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1, 1 July 2007, Pages 10–14,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https://doi.org/10.1086/518511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Interval hazard of infant HIV infection. Estimates are based on Kaplan-Meier survival analyses.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416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1, 1 July 2007, Pages 10–14,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https://doi.org/10.1086/518511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Proportion of women with detectable breast milk viral load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218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Interval hazard of infant HIV infection. Estimates are based on Kaplan-Meier survival analyses.
</vt:lpstr>
      <vt:lpstr>Figure 2. Proportion of women with detectable breast milk viral load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2024-05-08T04:19:56Z</dcterms:modified>
</cp:coreProperties>
</file>