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5CF6B9-5CB6-4C6C-9A7B-943F6F84821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C7097F-7090-4BBF-ADDC-28993C6D03D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4F2570-3B36-430F-A01B-AEA361CBE72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2024-04-27T01:43:41Z</dcterms:modified>
</cp:coreProperties>
</file>