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B3699E-33CB-4E3E-AB85-E48FADF6AF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C9D4DB-14A9-47B7-91A6-BA364955FB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from mediation analyses investigating direct and indirect effects of ADHD on intelligence: (a) presents results for fluid intelligence; (b) presents results for crystallized intelligence. Confidence intervals (CI) not including 0 indicate a significant total indirect (mediation) effect. A significant direct effect refutes a full mediation effect. ADHD = attention deficit hyperactivity disorder; WM = working memory; STM = short-term memory; gF = fluid intelligence; gC = crystallized intelligence. The presence of another diagnosis than ADHD was controlled for in each analysis by entering a dummy coded variable representing “clinical comparisons/others”. In all analyses with fluid intelligence as outcome variable, sex was also controlled for (see Data Preparation and Statistical Analyses section). *p &lt; .01. Superscript “a” indicates that the indirect effect for the inhibition composite measure was −.002 and −.009, respectively, for fluid and crystallized intelligence. The direct effect of ADHD on fluid intelligence was β = −.161, p  .05, when the inhibition composite measure was used as a mediator.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47DFC0-3CAA-473F-AFDD-3A8DEB8354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p0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24, Issue 8, December 2009, Pages 769–782,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https://doi.org/10.1093/arclin/acp075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Results from mediation analyses investigating direct and indirect effects of ADHD on intelligence: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Results from mediation analyses investigating direct and indirect effects of ADHD on intelligence: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2024-04-26T16:24:55Z</dcterms:modified>
</cp:coreProperties>
</file>