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3BF6D2-FFD1-40DE-A481-70346A4CB0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AA8D4A-DAFB-4F77-A11D-29A8282EC4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PIMEX image using PIMEX-2008 software and a NanoMonitor for testing near-field measurements at a welding process recording the effect of distance of the local exhaust ventilation to the welding source.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British Occupational Hygiene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0AAD8B-328E-4947-ACCD-C1F34E7C16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hyg/mer06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Occup Hyg</a:t>
            </a:r>
            <a:r>
              <a:rPr lang="en-US" altLang="en-US" sz="1000">
                <a:solidFill>
                  <a:srgbClr val="333333"/>
                </a:solidFill>
              </a:rPr>
              <a:t>, Volume 55, Issue 8, October 2011, Pages 937–945,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https://doi.org/10.1093/annhyg/mer060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PIMEX image using PIMEX-2008 software and a NanoMonitor for testing near-field measurements at a welding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PIMEX image using PIMEX-2008 software and a NanoMonitor for testing near-field measurements at a welding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2024-04-26T11:36:25Z</dcterms:modified>
</cp:coreProperties>
</file>