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EA2D9-1585-4CBD-98D6-B62B86CC7C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61FC6-36B4-412F-9A42-196148C5A5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OS in 41 patients receiving the HSPPC-96 vaccine for recurrent GBM stratified by ALC relative to median expression. Vertical lines indicate the timepoints at which patients were censored.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6A89C-BBCF-4AE2-96DF-D204DB0B7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Kaplan–Meier estimates of PFS in 41 patients receiving the HSPPC-96 vaccine for recurrent GBM. Vertical lines indicate the timepoints at which patients were censored. (B) Kaplan–Meier estimates of OS in 41 patients receiving the HSPPC-96 vaccine for recurrent GBM. Vertical lines indicate the timepoints at which patients were censored.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6A89C-BBCF-4AE2-96DF-D204DB0B75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2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euonc/not2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16, Issue 2, February 2014, Pages 274–279,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Kaplan–Meier estimates of OS in 41 patients receiving the HSPPC-96 vaccine for recurrent GBM stratified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70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16, Issue 2, February 2014, Pages 274–279,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(A) Kaplan–Meier estimates of PFS in 41 patients receiving the HSPPC-96 vaccine for recurrent GBM. Vertical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48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2. Kaplan–Meier estimates of OS in 41 patients receiving the HSPPC-96 vaccine for recurrent GBM stratified by ...</vt:lpstr>
      <vt:lpstr>Fig. 1. (A) Kaplan–Meier estimates of PFS in 41 patients receiving the HSPPC-96 vaccine for recurrent GBM. Vertical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2024-04-26T13:03:15Z</dcterms:modified>
</cp:coreProperties>
</file>