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6EE41-92FC-4E3F-B741-0187762A39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234E8A-C9C1-49B6-9814-D855D45DF4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Confocal microscopy photomicrographs showing hippocampal neurons cultured for 18 days and dual immunostained for α-actinin-2 (green) and pIκBα (red) in A–D, and for α-actinin-2 (green) and synaptopodin (red) in E–H. Higher magnifications of the boxed regions of A and E are shown in B–D and F–H, respectively. Note the presence of large clusters of α-actinin-2 immunostaining in the initial segment of a single process emerging from the soma, identified as the AIS by pIκBα immunostaining. Note the large extent of α-actinin-2 and synaptopodin colocalization in the cisternal organelle microdomains of the AIS (E–H). Scale bar = 9.5 μm in A and E and 3.5 μm in B–D and F–H.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244B9-BF0C-4B6F-9492-A09EED77E1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1648–1661,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Confocal microscopy photomicrographs showing hippocampal neurons cultured for 18 days and dual immunostained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Confocal microscopy photomicrographs showing hippocampal neurons cultured for 18 days and dual immunostained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2024-04-26T03:08:24Z</dcterms:modified>
</cp:coreProperties>
</file>