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3590B2-B2B9-4602-BB15-503027E0B6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D51A5-4692-419F-908F-E2A7FD02CE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A3BEB8-CC30-421D-AA33-F6CFF6CEC2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2024-04-26T20:57:45Z</dcterms:modified>
</cp:coreProperties>
</file>